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2" r:id="rId37"/>
    <p:sldId id="321" r:id="rId38"/>
    <p:sldId id="300" r:id="rId39"/>
    <p:sldId id="305" r:id="rId40"/>
    <p:sldId id="301" r:id="rId41"/>
    <p:sldId id="302" r:id="rId42"/>
    <p:sldId id="308" r:id="rId43"/>
    <p:sldId id="306" r:id="rId44"/>
    <p:sldId id="307" r:id="rId45"/>
    <p:sldId id="318" r:id="rId46"/>
    <p:sldId id="291" r:id="rId47"/>
    <p:sldId id="257" r:id="rId48"/>
    <p:sldId id="258" r:id="rId49"/>
    <p:sldId id="317" r:id="rId50"/>
    <p:sldId id="263" r:id="rId51"/>
    <p:sldId id="284" r:id="rId52"/>
    <p:sldId id="309" r:id="rId53"/>
    <p:sldId id="290"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7" d="100"/>
          <a:sy n="97" d="100"/>
        </p:scale>
        <p:origin x="781"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5.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8.wmf"/><Relationship Id="rId4" Type="http://schemas.openxmlformats.org/officeDocument/2006/relationships/oleObject" Target="../embeddings/oleObject12.bin"/><Relationship Id="rId9" Type="http://schemas.openxmlformats.org/officeDocument/2006/relationships/image" Target="../media/image50.wmf"/></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2.w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6.wmf"/><Relationship Id="rId4" Type="http://schemas.openxmlformats.org/officeDocument/2006/relationships/oleObject" Target="../embeddings/oleObject19.bin"/><Relationship Id="rId9"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4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3.wmf"/><Relationship Id="rId4" Type="http://schemas.openxmlformats.org/officeDocument/2006/relationships/oleObject" Target="../embeddings/oleObject25.bin"/></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6.bin"/></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@2023-05</a:t>
            </a:r>
            <a:r>
              <a:rPr lang="zh-CN" altLang="en-US" b="1" dirty="0">
                <a:highlight>
                  <a:srgbClr val="FFFF00"/>
                </a:highlight>
                <a:latin typeface="微软雅黑" panose="020B0503020204020204" pitchFamily="34" charset="-122"/>
                <a:ea typeface="微软雅黑" panose="020B0503020204020204" pitchFamily="34" charset="-122"/>
              </a:rPr>
              <a:t>（仅供参考）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a:latin typeface="微软雅黑" panose="020B0503020204020204" pitchFamily="34" charset="-122"/>
                <a:ea typeface="微软雅黑" panose="020B0503020204020204" pitchFamily="34" charset="-122"/>
              </a:rPr>
              <a:t> 数</a:t>
            </a:r>
            <a:r>
              <a:rPr lang="zh-CN" altLang="en-US" sz="2300" b="1" dirty="0">
                <a:latin typeface="微软雅黑" panose="020B0503020204020204" pitchFamily="34" charset="-122"/>
                <a:ea typeface="微软雅黑" panose="020B0503020204020204" pitchFamily="34" charset="-122"/>
              </a:rPr>
              <a:t>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17294</TotalTime>
  <Words>7565</Words>
  <Application>Microsoft Office PowerPoint</Application>
  <PresentationFormat>Widescreen</PresentationFormat>
  <Paragraphs>629</Paragraphs>
  <Slides>54</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54</vt:i4>
      </vt:variant>
    </vt:vector>
  </HeadingPairs>
  <TitlesOfParts>
    <vt:vector size="61" baseType="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本次产品评测结果排名及点评@2023-05（仅供参考）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1623</cp:revision>
  <dcterms:created xsi:type="dcterms:W3CDTF">2023-04-24T08:38:56Z</dcterms:created>
  <dcterms:modified xsi:type="dcterms:W3CDTF">2023-05-19T08:12:15Z</dcterms:modified>
</cp:coreProperties>
</file>